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95" r:id="rId2"/>
    <p:sldId id="296" r:id="rId3"/>
    <p:sldId id="291" r:id="rId4"/>
    <p:sldId id="292" r:id="rId5"/>
    <p:sldId id="293" r:id="rId6"/>
    <p:sldId id="294" r:id="rId7"/>
    <p:sldId id="274" r:id="rId8"/>
    <p:sldId id="288" r:id="rId9"/>
    <p:sldId id="289" r:id="rId10"/>
    <p:sldId id="290" r:id="rId11"/>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12/12/2019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Pop!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5FCCA72A-1860-46D9-9909-FF72F0052D2B}"/>
              </a:ext>
            </a:extLst>
          </p:cNvPr>
          <p:cNvPicPr>
            <a:picLocks noChangeAspect="1"/>
          </p:cNvPicPr>
          <p:nvPr/>
        </p:nvPicPr>
        <p:blipFill>
          <a:blip r:embed="rId5"/>
          <a:stretch>
            <a:fillRect/>
          </a:stretch>
        </p:blipFill>
        <p:spPr>
          <a:xfrm>
            <a:off x="180474" y="3514987"/>
            <a:ext cx="7021308" cy="268355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909310"/>
          </a:xfrm>
          <a:prstGeom prst="rect">
            <a:avLst/>
          </a:prstGeom>
          <a:noFill/>
        </p:spPr>
        <p:txBody>
          <a:bodyPr wrap="square" rtlCol="0">
            <a:spAutoFit/>
          </a:bodyPr>
          <a:lstStyle/>
          <a:p>
            <a:pPr algn="ctr"/>
            <a:r>
              <a:rPr lang="en-US" b="1" dirty="0"/>
              <a:t>One Mean Mover</a:t>
            </a:r>
          </a:p>
          <a:p>
            <a:pPr algn="ctr"/>
            <a:r>
              <a:rPr lang="en-US" b="1" dirty="0"/>
              <a:t>Written Stage Briefing</a:t>
            </a:r>
          </a:p>
          <a:p>
            <a:r>
              <a:rPr lang="en-US" dirty="0"/>
              <a:t>One Mean Mover is a 32 round, 160 point, Comstock field course. There are fifteen USPSA targets, one Colt popper, and one mini popper. The best two hits on paper will score, and steel must fall to score. The start signal is audible.</a:t>
            </a:r>
          </a:p>
          <a:p>
            <a:endParaRPr lang="en-US" dirty="0"/>
          </a:p>
          <a:p>
            <a:r>
              <a:rPr lang="en-US" dirty="0"/>
              <a:t>The swinger is activated by the stomp box. The drop turner is activated by the Colt popper, and it is a disappearing target. Please check the activators before walk through and set them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827196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Pop!</a:t>
            </a:r>
          </a:p>
          <a:p>
            <a:pPr algn="ctr"/>
            <a:r>
              <a:rPr lang="en-US" b="1" dirty="0"/>
              <a:t>Written Stage Briefing</a:t>
            </a:r>
          </a:p>
          <a:p>
            <a:r>
              <a:rPr lang="en-US" dirty="0"/>
              <a:t>Pop! is a 20 round, 100 point, Comstock medium course. There are 10 USPSA targets. The best two hits on paper will score. The start signal is audible.</a:t>
            </a:r>
          </a:p>
          <a:p>
            <a:endParaRPr lang="en-US" dirty="0"/>
          </a:p>
          <a:p>
            <a:r>
              <a:rPr lang="en-US" dirty="0"/>
              <a:t>The popup target is activated by the stomp box and must be activated prior to being engaged. Please check the activators prior to stage walkthrough, and set it up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3025028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Deja Vu</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safety on, stock on belt.</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24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C247E3C-7363-4076-AEC6-95D2AB44C710}"/>
              </a:ext>
            </a:extLst>
          </p:cNvPr>
          <p:cNvPicPr>
            <a:picLocks noChangeAspect="1"/>
          </p:cNvPicPr>
          <p:nvPr/>
        </p:nvPicPr>
        <p:blipFill>
          <a:blip r:embed="rId5"/>
          <a:stretch>
            <a:fillRect/>
          </a:stretch>
        </p:blipFill>
        <p:spPr>
          <a:xfrm>
            <a:off x="180474" y="3540153"/>
            <a:ext cx="7027932" cy="364291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3970318"/>
          </a:xfrm>
          <a:prstGeom prst="rect">
            <a:avLst/>
          </a:prstGeom>
          <a:noFill/>
        </p:spPr>
        <p:txBody>
          <a:bodyPr wrap="square" rtlCol="0">
            <a:spAutoFit/>
          </a:bodyPr>
          <a:lstStyle/>
          <a:p>
            <a:pPr algn="ctr"/>
            <a:r>
              <a:rPr lang="en-US" b="1" dirty="0"/>
              <a:t>Deja Vu</a:t>
            </a:r>
          </a:p>
          <a:p>
            <a:pPr algn="ctr"/>
            <a:r>
              <a:rPr lang="en-US" b="1" dirty="0"/>
              <a:t>Written Stage Briefing</a:t>
            </a:r>
          </a:p>
          <a:p>
            <a:r>
              <a:rPr lang="en-US" dirty="0"/>
              <a:t>Deja Vu is a 24 round, 120 point, Comstock field course. There are eight USPSA targets. The best two hits on paper will score. The start signal is audible.</a:t>
            </a:r>
          </a:p>
          <a:p>
            <a:endParaRPr lang="en-US" dirty="0"/>
          </a:p>
          <a:p>
            <a:r>
              <a:rPr lang="en-US" dirty="0"/>
              <a:t>Handgun start position is standing on either set of X’s, wrists above shoulders. Handgun is loaded and holstered.</a:t>
            </a:r>
          </a:p>
          <a:p>
            <a:endParaRPr lang="en-US" dirty="0"/>
          </a:p>
          <a:p>
            <a:r>
              <a:rPr lang="en-US" dirty="0"/>
              <a:t>PCC start position is standing on either set of X’s.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694564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Maximum Fuckery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5C31743-E514-497D-8EC3-56CD53B2958B}"/>
              </a:ext>
            </a:extLst>
          </p:cNvPr>
          <p:cNvPicPr>
            <a:picLocks noChangeAspect="1"/>
          </p:cNvPicPr>
          <p:nvPr/>
        </p:nvPicPr>
        <p:blipFill>
          <a:blip r:embed="rId5"/>
          <a:stretch>
            <a:fillRect/>
          </a:stretch>
        </p:blipFill>
        <p:spPr>
          <a:xfrm>
            <a:off x="180474" y="3533937"/>
            <a:ext cx="7025777" cy="341211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Maximum Fuckery</a:t>
            </a:r>
          </a:p>
          <a:p>
            <a:pPr algn="ctr"/>
            <a:r>
              <a:rPr lang="en-US" b="1" dirty="0"/>
              <a:t>Written Stage Briefing</a:t>
            </a:r>
          </a:p>
          <a:p>
            <a:r>
              <a:rPr lang="en-US" dirty="0"/>
              <a:t>Maximum Fuckery is a 31 round, 155 point, Comstock field course. There are fourteen USPSA targets, one Colt popper, and two mini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1238395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Back it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CC7915D5-8814-4735-8CE4-CE35261F7C59}"/>
              </a:ext>
            </a:extLst>
          </p:cNvPr>
          <p:cNvPicPr>
            <a:picLocks noChangeAspect="1"/>
          </p:cNvPicPr>
          <p:nvPr/>
        </p:nvPicPr>
        <p:blipFill>
          <a:blip r:embed="rId5"/>
          <a:stretch>
            <a:fillRect/>
          </a:stretch>
        </p:blipFill>
        <p:spPr>
          <a:xfrm>
            <a:off x="180474" y="3570448"/>
            <a:ext cx="7025777" cy="396591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Back it Up</a:t>
            </a:r>
          </a:p>
          <a:p>
            <a:pPr algn="ctr"/>
            <a:r>
              <a:rPr lang="en-US" b="1" dirty="0"/>
              <a:t>Written Stage Briefing</a:t>
            </a:r>
          </a:p>
          <a:p>
            <a:r>
              <a:rPr lang="en-US" dirty="0"/>
              <a:t>Back it Up is a 32 round, 160 point, Comstock field course. There are fifteen USPSA targets and two mini poppers. The best two hits on paper will score, and steel must fall to score. The start signal is audible.</a:t>
            </a:r>
          </a:p>
          <a:p>
            <a:endParaRPr lang="en-US" dirty="0"/>
          </a:p>
          <a:p>
            <a:r>
              <a:rPr lang="en-US" dirty="0"/>
              <a:t>The left swinger is activated by the left poppers, and the right swinger by the right popper. Please check the activators before walkthrough and set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cone. Loaded carbine is held with both hands, safety on, shouldered.</a:t>
            </a:r>
          </a:p>
          <a:p>
            <a:endParaRPr lang="en-US" dirty="0"/>
          </a:p>
          <a:p>
            <a:r>
              <a:rPr lang="en-US" dirty="0"/>
              <a:t>On start signal, engage the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One Mean Mover</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35CB2596-A3B1-47AD-8B18-8E67B7CEA793}"/>
              </a:ext>
            </a:extLst>
          </p:cNvPr>
          <p:cNvPicPr>
            <a:picLocks noChangeAspect="1"/>
          </p:cNvPicPr>
          <p:nvPr/>
        </p:nvPicPr>
        <p:blipFill>
          <a:blip r:embed="rId5"/>
          <a:stretch>
            <a:fillRect/>
          </a:stretch>
        </p:blipFill>
        <p:spPr>
          <a:xfrm>
            <a:off x="180474" y="3705410"/>
            <a:ext cx="7025777" cy="2161995"/>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1715</TotalTime>
  <Words>1073</Words>
  <Application>Microsoft Office PowerPoint</Application>
  <PresentationFormat>Custom</PresentationFormat>
  <Paragraphs>111</Paragraphs>
  <Slides>10</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214</cp:revision>
  <cp:lastPrinted>2016-01-15T21:54:08Z</cp:lastPrinted>
  <dcterms:created xsi:type="dcterms:W3CDTF">2002-08-21T12:11:08Z</dcterms:created>
  <dcterms:modified xsi:type="dcterms:W3CDTF">2019-12-12T22:48:31Z</dcterms:modified>
  <cp:category>Shooting</cp:category>
</cp:coreProperties>
</file>

<file path=docProps/thumbnail.jpeg>
</file>